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4C8CA"/>
    <a:srgbClr val="60B8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090FB9-4A39-4E3A-A862-CB39DFD23BAB}" type="datetimeFigureOut">
              <a:rPr lang="en-IE" smtClean="0"/>
              <a:t>13/05/2026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5AD04D-0EBF-4E39-A447-E81CACFEDB1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60411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CFF2DF-4BFC-6F10-5DB8-ACA0368A42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C046B93-EC7D-3ABB-6F0B-032A433C40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334C66D-7403-59C0-2D35-2E420D47FF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5EC8BA-5245-FC09-CB59-FD456F3DA7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2099BC-F553-4B1B-9002-715FA737390C}" type="slidenum">
              <a:rPr lang="en-IE" smtClean="0"/>
              <a:t>1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088029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9C7638-2A41-A394-71C7-976AA222B9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484C0F-5EC2-059D-D92C-782B05E125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439CC9-E968-0007-5A48-2E5C9B576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C0404-2B3C-4127-9B39-4CBE8856F553}" type="datetimeFigureOut">
              <a:rPr lang="en-IE" smtClean="0"/>
              <a:t>13/05/2026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160727-0A0F-AB8D-DE9B-E1E3EEF4D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144ADD-607B-C411-12B0-8CA889208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A9C7D-0223-4BC6-A7C0-FEDDF683D12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91204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25219-50DC-C349-9DC5-031AD068F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FD37F6-8BD6-DBDB-EA02-1CB03FB8CE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62430F-1C7E-B9E2-1BD3-2319544DC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C0404-2B3C-4127-9B39-4CBE8856F553}" type="datetimeFigureOut">
              <a:rPr lang="en-IE" smtClean="0"/>
              <a:t>13/05/2026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0BF180-7109-491B-C20C-1437A1AB0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E911E1-8290-3FEF-D06E-F66465622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A9C7D-0223-4BC6-A7C0-FEDDF683D12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01100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C2F4343-F0E1-2FBC-58F2-7A745A64F2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EF0CC3-DC98-4CAA-C5D6-A6DFAE2AF9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75D1B0-3731-9794-7937-9BA5047353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C0404-2B3C-4127-9B39-4CBE8856F553}" type="datetimeFigureOut">
              <a:rPr lang="en-IE" smtClean="0"/>
              <a:t>13/05/2026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5DD4CF-92C3-4D41-D168-B3B71DACD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1B77EE-AB44-C38F-7AF9-03C4C4BBE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A9C7D-0223-4BC6-A7C0-FEDDF683D12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64580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539C21-B15F-B987-AD79-61C99C4C9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9958E7-59F3-A803-6E40-75C5B5C6DD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831A49-7F09-667D-F8A6-1958FD577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C0404-2B3C-4127-9B39-4CBE8856F553}" type="datetimeFigureOut">
              <a:rPr lang="en-IE" smtClean="0"/>
              <a:t>13/05/2026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E56CE7-8A26-E0EF-2DC7-1ABD0E44C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B745E7-6C1C-A331-45D1-5B5A3EC4E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A9C7D-0223-4BC6-A7C0-FEDDF683D12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86365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96D87-BA0E-171E-58BA-BF5BABE18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364E52-36AA-9E06-0354-9CA8876DAC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FF84C1-1725-1630-F7FC-221514064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C0404-2B3C-4127-9B39-4CBE8856F553}" type="datetimeFigureOut">
              <a:rPr lang="en-IE" smtClean="0"/>
              <a:t>13/05/2026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9AE385-7FE0-377D-7DF7-7F675A2DB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52FA71-AAD2-689F-8D26-E9F17D60D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A9C7D-0223-4BC6-A7C0-FEDDF683D12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13121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D52C7-AAC3-8FA3-03DA-5248CB069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9B007F-2D18-69F1-0B90-CF08DE1001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D973A2-2224-630D-67A6-4F1DDDC858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EC2079-BAC5-61CA-EDAA-AA526FE5E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C0404-2B3C-4127-9B39-4CBE8856F553}" type="datetimeFigureOut">
              <a:rPr lang="en-IE" smtClean="0"/>
              <a:t>13/05/2026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90CF01-5CF8-0987-0F8D-17DB3F427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100DE0-8FCC-13F0-9363-52018647A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A9C7D-0223-4BC6-A7C0-FEDDF683D12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26800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B4119-8674-6F2D-D1D7-B8C21256B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F544FF-F5B9-B5BB-A47F-0C6C5C51F6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18B85C-3758-8F2C-4E52-E8FE66E176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7A6B50-D2D4-A7E6-388B-7C6AF62097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73D850-3086-1A1D-BA87-9F73807B76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027ABF-BE81-4F05-941E-8B8F8F1F8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C0404-2B3C-4127-9B39-4CBE8856F553}" type="datetimeFigureOut">
              <a:rPr lang="en-IE" smtClean="0"/>
              <a:t>13/05/2026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1973ACF-761D-D95D-1BDC-35C856572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640058-B322-6820-606D-5DCB567A9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A9C7D-0223-4BC6-A7C0-FEDDF683D12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3026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9D9EE-EAAD-1435-91D8-FA86CB9656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7F185EF-57CF-699D-62A5-29194184F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C0404-2B3C-4127-9B39-4CBE8856F553}" type="datetimeFigureOut">
              <a:rPr lang="en-IE" smtClean="0"/>
              <a:t>13/05/2026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F6487C-F427-F22D-1A22-D4615FF32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75913E-1E8C-054F-6316-E82B09F62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A9C7D-0223-4BC6-A7C0-FEDDF683D12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48215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D751133-1A07-6FA1-81AE-40842BD5F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C0404-2B3C-4127-9B39-4CBE8856F553}" type="datetimeFigureOut">
              <a:rPr lang="en-IE" smtClean="0"/>
              <a:t>13/05/2026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F5ACEE5-CC83-EF4A-6268-11E093C33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3BA663-0E6C-2AA7-5E67-EAA519A79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A9C7D-0223-4BC6-A7C0-FEDDF683D12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87837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E99BE-174E-F9D5-2D7B-F8F0C18ED9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6378F-A3A5-83E5-6AAE-2B07F18B32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F30459-35B1-94DD-D68D-0594E11D32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E52F1C-3A90-5E24-717B-295DCBFD5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C0404-2B3C-4127-9B39-4CBE8856F553}" type="datetimeFigureOut">
              <a:rPr lang="en-IE" smtClean="0"/>
              <a:t>13/05/2026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90ED3E-E638-E9EF-3E0E-483DA6C0C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EEDA2C-495B-22A6-0A01-248E2C5AA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A9C7D-0223-4BC6-A7C0-FEDDF683D12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84845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0FEFB-F3E3-72EB-7513-D7DB52668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B69AF0B-32ED-0794-FF10-14D457D44E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2A3655-9CEC-9C3A-A210-C3630E41F1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24C72C-73DC-AA1D-9A2B-FBAC4C3B9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C0404-2B3C-4127-9B39-4CBE8856F553}" type="datetimeFigureOut">
              <a:rPr lang="en-IE" smtClean="0"/>
              <a:t>13/05/2026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785EBC-E549-B316-B2A1-A30A4ADF1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FF3C50-1FDC-7073-B242-A619DEAEE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A9C7D-0223-4BC6-A7C0-FEDDF683D12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21684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DD6A52-9F8C-1188-F43E-E117765FE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A776D8-0C97-2F0D-F302-08C7FC16EE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7F9B85-A5CB-8AE2-F3FA-AF2B835B58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1C0404-2B3C-4127-9B39-4CBE8856F553}" type="datetimeFigureOut">
              <a:rPr lang="en-IE" smtClean="0"/>
              <a:t>13/05/2026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F3AC6-055C-428E-14E8-65FC481BE1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A91068-A325-A89F-B986-C85AFFA56E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7A9C7D-0223-4BC6-A7C0-FEDDF683D12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73174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educationposts.ie/" TargetMode="External"/><Relationship Id="rId3" Type="http://schemas.openxmlformats.org/officeDocument/2006/relationships/hyperlink" Target="https://www.publicjobs.ie/en/" TargetMode="External"/><Relationship Id="rId7" Type="http://schemas.openxmlformats.org/officeDocument/2006/relationships/hyperlink" Target="https://www.garda.ie/en/careers/" TargetMode="External"/><Relationship Id="rId12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ocalgovernmentjobs.ie/" TargetMode="External"/><Relationship Id="rId11" Type="http://schemas.openxmlformats.org/officeDocument/2006/relationships/hyperlink" Target="https://www.irishprisons.ie/about-us/staff-and-corporate-service/recruitment/" TargetMode="External"/><Relationship Id="rId5" Type="http://schemas.openxmlformats.org/officeDocument/2006/relationships/hyperlink" Target="https://www.tusla.ie/about/careers-in-tusla/" TargetMode="External"/><Relationship Id="rId10" Type="http://schemas.openxmlformats.org/officeDocument/2006/relationships/hyperlink" Target="https://www.military.ie/en/careers/" TargetMode="External"/><Relationship Id="rId4" Type="http://schemas.openxmlformats.org/officeDocument/2006/relationships/hyperlink" Target="https://about.hse.ie/jobs/job-search/" TargetMode="External"/><Relationship Id="rId9" Type="http://schemas.openxmlformats.org/officeDocument/2006/relationships/hyperlink" Target="https://www.etbi.ie/etb-recruitment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4C8C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0CBADD3-BB57-811F-3AC7-2FB05E4D15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BB9B7-72C4-B86E-0A9C-16615EAFE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0942" y="201839"/>
            <a:ext cx="9252857" cy="1325563"/>
          </a:xfrm>
        </p:spPr>
        <p:txBody>
          <a:bodyPr>
            <a:normAutofit/>
          </a:bodyPr>
          <a:lstStyle/>
          <a:p>
            <a:pPr algn="ctr"/>
            <a:r>
              <a:rPr lang="en-IE" b="1" dirty="0"/>
              <a:t>Where can I apply for Public Sector Roles?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0F296008-B11D-31F2-BCC2-CE6AC8D2A5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546349"/>
              </p:ext>
              <p:ext uri="{E7BDC344-281C-4309-B0C6-D0EE65EED2A8}">
                <p202:designPr xmlns:p202="http://schemas.microsoft.com/office/powerpoint/2020/02/main">
                  <p202:designTagLst>
                    <p202:designTag name="ARCH:1:CLS" val="InformationTable"/>
                  </p202:designTagLst>
                </p202:designPr>
              </p:ext>
            </p:extLst>
          </p:nvPr>
        </p:nvGraphicFramePr>
        <p:xfrm>
          <a:off x="478971" y="1714394"/>
          <a:ext cx="11419115" cy="4972247"/>
        </p:xfrm>
        <a:graphic>
          <a:graphicData uri="http://schemas.openxmlformats.org/drawingml/2006/table">
            <a:tbl>
              <a:tblPr bandRow="1">
                <a:noFill/>
                <a:tableStyleId>{5C22544A-7EE6-4342-B048-85BDC9FD1C3A}</a:tableStyleId>
              </a:tblPr>
              <a:tblGrid>
                <a:gridCol w="3759931">
                  <a:extLst>
                    <a:ext uri="{9D8B030D-6E8A-4147-A177-3AD203B41FA5}">
                      <a16:colId xmlns:a16="http://schemas.microsoft.com/office/drawing/2014/main" val="3186704632"/>
                    </a:ext>
                  </a:extLst>
                </a:gridCol>
                <a:gridCol w="7659184">
                  <a:extLst>
                    <a:ext uri="{9D8B030D-6E8A-4147-A177-3AD203B41FA5}">
                      <a16:colId xmlns:a16="http://schemas.microsoft.com/office/drawing/2014/main" val="2853848595"/>
                    </a:ext>
                  </a:extLst>
                </a:gridCol>
              </a:tblGrid>
              <a:tr h="57410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E" sz="1700" b="1" cap="all" spc="150" dirty="0">
                          <a:solidFill>
                            <a:schemeClr val="tx1"/>
                          </a:solidFill>
                        </a:rPr>
                        <a:t>RECRUITMENT Organisation</a:t>
                      </a:r>
                    </a:p>
                  </a:txBody>
                  <a:tcPr marL="141949" marR="141949" marT="141949" marB="141949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E" sz="1700" b="1" cap="all" spc="150" dirty="0">
                          <a:solidFill>
                            <a:schemeClr val="tx1"/>
                          </a:solidFill>
                        </a:rPr>
                        <a:t>WEBSITE</a:t>
                      </a:r>
                    </a:p>
                  </a:txBody>
                  <a:tcPr marL="141949" marR="141949" marT="141949" marB="141949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0321965"/>
                  </a:ext>
                </a:extLst>
              </a:tr>
              <a:tr h="52678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E" sz="1400" cap="none" spc="0" dirty="0">
                          <a:solidFill>
                            <a:schemeClr val="bg1"/>
                          </a:solidFill>
                        </a:rPr>
                        <a:t>Public Jobs</a:t>
                      </a:r>
                    </a:p>
                  </a:txBody>
                  <a:tcPr marL="141949" marR="141949" marT="141949" marB="14194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E" sz="1400" cap="none" spc="0" dirty="0">
                          <a:solidFill>
                            <a:schemeClr val="bg1"/>
                          </a:solidFill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https://www.publicjobs.ie/en/</a:t>
                      </a:r>
                      <a:endParaRPr lang="en-IE" sz="1400" cap="none" spc="0" dirty="0">
                        <a:solidFill>
                          <a:schemeClr val="bg1"/>
                        </a:solidFill>
                      </a:endParaRPr>
                    </a:p>
                  </a:txBody>
                  <a:tcPr marL="141949" marR="141949" marT="141949" marB="14194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5091781"/>
                  </a:ext>
                </a:extLst>
              </a:tr>
              <a:tr h="52678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E" sz="1400" cap="none" spc="0" dirty="0">
                          <a:solidFill>
                            <a:schemeClr val="bg1"/>
                          </a:solidFill>
                        </a:rPr>
                        <a:t>HSE</a:t>
                      </a:r>
                    </a:p>
                  </a:txBody>
                  <a:tcPr marL="141949" marR="141949" marT="141949" marB="14194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E" sz="1400" cap="none" spc="0" dirty="0">
                          <a:solidFill>
                            <a:schemeClr val="bg1"/>
                          </a:solidFill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https://about.hse.ie/jobs/job-search/</a:t>
                      </a:r>
                      <a:endParaRPr lang="en-IE" sz="1400" cap="none" spc="0" dirty="0">
                        <a:solidFill>
                          <a:schemeClr val="bg1"/>
                        </a:solidFill>
                      </a:endParaRPr>
                    </a:p>
                  </a:txBody>
                  <a:tcPr marL="141949" marR="141949" marT="141949" marB="14194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1443635"/>
                  </a:ext>
                </a:extLst>
              </a:tr>
              <a:tr h="52678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E" sz="1400" cap="none" spc="0" dirty="0">
                          <a:solidFill>
                            <a:schemeClr val="bg1"/>
                          </a:solidFill>
                        </a:rPr>
                        <a:t>TUSLA</a:t>
                      </a:r>
                    </a:p>
                  </a:txBody>
                  <a:tcPr marL="141949" marR="141949" marT="141949" marB="14194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Careers in </a:t>
                      </a:r>
                      <a:r>
                        <a:rPr lang="en-GB" sz="1400" dirty="0" err="1">
                          <a:solidFill>
                            <a:schemeClr val="bg1"/>
                          </a:solidFill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TuslaTusla</a:t>
                      </a:r>
                      <a:r>
                        <a:rPr lang="en-GB" sz="1400" dirty="0">
                          <a:solidFill>
                            <a:schemeClr val="bg1"/>
                          </a:solidFill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- Child and Family Agency</a:t>
                      </a:r>
                      <a:endParaRPr lang="en-GB" sz="1400" dirty="0">
                        <a:solidFill>
                          <a:schemeClr val="bg1"/>
                        </a:solidFill>
                      </a:endParaRPr>
                    </a:p>
                  </a:txBody>
                  <a:tcPr marL="141949" marR="141949" marT="141949" marB="14194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6451542"/>
                  </a:ext>
                </a:extLst>
              </a:tr>
              <a:tr h="52678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E" sz="1400" cap="none" spc="0" dirty="0">
                          <a:solidFill>
                            <a:schemeClr val="bg1"/>
                          </a:solidFill>
                        </a:rPr>
                        <a:t>Local Government Jobs</a:t>
                      </a:r>
                    </a:p>
                  </a:txBody>
                  <a:tcPr marL="141949" marR="141949" marT="141949" marB="14194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E" sz="1400" cap="none" spc="0" dirty="0">
                          <a:solidFill>
                            <a:schemeClr val="bg1"/>
                          </a:solidFill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https://www.localgovernmentjobs.ie/</a:t>
                      </a:r>
                      <a:endParaRPr lang="en-IE" sz="1400" cap="none" spc="0" dirty="0">
                        <a:solidFill>
                          <a:schemeClr val="bg1"/>
                        </a:solidFill>
                      </a:endParaRPr>
                    </a:p>
                  </a:txBody>
                  <a:tcPr marL="141949" marR="141949" marT="141949" marB="14194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8261900"/>
                  </a:ext>
                </a:extLst>
              </a:tr>
              <a:tr h="52678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E" sz="1400" cap="none" spc="0" dirty="0">
                          <a:solidFill>
                            <a:schemeClr val="bg1"/>
                          </a:solidFill>
                        </a:rPr>
                        <a:t>An Garda Siochana</a:t>
                      </a:r>
                    </a:p>
                  </a:txBody>
                  <a:tcPr marL="141949" marR="141949" marT="141949" marB="14194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E" sz="1400" cap="none" spc="0" dirty="0">
                          <a:solidFill>
                            <a:schemeClr val="bg1"/>
                          </a:solidFill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https://www.garda.ie/en/careers/</a:t>
                      </a:r>
                      <a:endParaRPr lang="en-IE" sz="1400" cap="none" spc="0" dirty="0">
                        <a:solidFill>
                          <a:schemeClr val="bg1"/>
                        </a:solidFill>
                      </a:endParaRPr>
                    </a:p>
                  </a:txBody>
                  <a:tcPr marL="141949" marR="141949" marT="141949" marB="14194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5458963"/>
                  </a:ext>
                </a:extLst>
              </a:tr>
              <a:tr h="52678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E" sz="1400" cap="none" spc="0" dirty="0">
                          <a:solidFill>
                            <a:schemeClr val="bg1"/>
                          </a:solidFill>
                        </a:rPr>
                        <a:t>Department of Education</a:t>
                      </a:r>
                    </a:p>
                  </a:txBody>
                  <a:tcPr marL="141949" marR="141949" marT="141949" marB="14194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E" sz="1400" cap="none" spc="0" dirty="0">
                          <a:solidFill>
                            <a:schemeClr val="bg1"/>
                          </a:solidFill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https://www.educationposts.ie/</a:t>
                      </a:r>
                      <a:endParaRPr lang="en-IE" sz="1400" cap="none" spc="0" dirty="0">
                        <a:solidFill>
                          <a:schemeClr val="bg1"/>
                        </a:solidFill>
                      </a:endParaRPr>
                    </a:p>
                    <a:p>
                      <a:pPr>
                        <a:buNone/>
                      </a:pPr>
                      <a:r>
                        <a:rPr lang="en-IE" sz="1400" cap="none" spc="0" dirty="0">
                          <a:solidFill>
                            <a:schemeClr val="bg1"/>
                          </a:solidFill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https://www.etbi.ie/etb-recruitment/</a:t>
                      </a:r>
                      <a:endParaRPr lang="en-IE" sz="1400" cap="none" spc="0" dirty="0">
                        <a:solidFill>
                          <a:schemeClr val="bg1"/>
                        </a:solidFill>
                      </a:endParaRPr>
                    </a:p>
                  </a:txBody>
                  <a:tcPr marL="141949" marR="141949" marT="141949" marB="14194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8152878"/>
                  </a:ext>
                </a:extLst>
              </a:tr>
              <a:tr h="52678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E" sz="1400" b="0" cap="none" spc="0" dirty="0">
                          <a:solidFill>
                            <a:schemeClr val="bg1"/>
                          </a:solidFill>
                        </a:rPr>
                        <a:t>Irish Defence Forces</a:t>
                      </a:r>
                    </a:p>
                  </a:txBody>
                  <a:tcPr marL="141949" marR="141949" marT="141949" marB="14194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E" sz="1400" b="0" cap="none" spc="0" dirty="0">
                          <a:solidFill>
                            <a:schemeClr val="bg1"/>
                          </a:solidFill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https://www.military.ie/en/careers/</a:t>
                      </a:r>
                      <a:endParaRPr lang="en-IE" sz="1400" b="0" cap="none" spc="0" dirty="0">
                        <a:solidFill>
                          <a:schemeClr val="bg1"/>
                        </a:solidFill>
                      </a:endParaRPr>
                    </a:p>
                  </a:txBody>
                  <a:tcPr marL="141949" marR="141949" marT="141949" marB="14194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0678044"/>
                  </a:ext>
                </a:extLst>
              </a:tr>
              <a:tr h="52678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E" sz="1400" b="0" cap="none" spc="0" dirty="0">
                          <a:solidFill>
                            <a:schemeClr val="bg1"/>
                          </a:solidFill>
                        </a:rPr>
                        <a:t>Irish Prison Service</a:t>
                      </a:r>
                    </a:p>
                  </a:txBody>
                  <a:tcPr marL="141949" marR="141949" marT="141949" marB="14194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400" dirty="0">
                          <a:solidFill>
                            <a:schemeClr val="bg1"/>
                          </a:solidFill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https://www.irishprisons.ie/about-us/staff-and-corporate-service/recruitment/</a:t>
                      </a:r>
                      <a:endParaRPr lang="en-IE" sz="1400" b="0" cap="none" spc="0" dirty="0">
                        <a:solidFill>
                          <a:schemeClr val="bg1"/>
                        </a:solidFill>
                      </a:endParaRPr>
                    </a:p>
                  </a:txBody>
                  <a:tcPr marL="141949" marR="141949" marT="141949" marB="14194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4095987"/>
                  </a:ext>
                </a:extLst>
              </a:tr>
            </a:tbl>
          </a:graphicData>
        </a:graphic>
      </p:graphicFrame>
      <p:pic>
        <p:nvPicPr>
          <p:cNvPr id="4" name="Content Placeholder 8">
            <a:extLst>
              <a:ext uri="{FF2B5EF4-FFF2-40B4-BE49-F238E27FC236}">
                <a16:creationId xmlns:a16="http://schemas.microsoft.com/office/drawing/2014/main" id="{B49B032D-027B-336D-8089-9FA825DEC18F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741" r="1" b="8830"/>
          <a:stretch>
            <a:fillRect/>
          </a:stretch>
        </p:blipFill>
        <p:spPr>
          <a:xfrm>
            <a:off x="0" y="1"/>
            <a:ext cx="1875734" cy="1527402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val="13350770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126</Words>
  <Application>Microsoft Office PowerPoint</Application>
  <PresentationFormat>Widescreen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Where can I apply for Public Sector Roles?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Brenda Carty</dc:creator>
  <cp:lastModifiedBy>Brenda Carty</cp:lastModifiedBy>
  <cp:revision>1</cp:revision>
  <dcterms:created xsi:type="dcterms:W3CDTF">2026-05-13T19:52:03Z</dcterms:created>
  <dcterms:modified xsi:type="dcterms:W3CDTF">2026-05-13T19:55:07Z</dcterms:modified>
</cp:coreProperties>
</file>